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87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72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16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25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26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97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72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8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54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44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37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C685-175E-43BB-AC97-7C11B26751AB}" type="datetimeFigureOut">
              <a:rPr lang="es-ES" smtClean="0"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905F-2BDF-4EFE-B264-F429595B1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/>
        </p:nvPicPr>
        <p:blipFill rotWithShape="1">
          <a:blip r:embed="rId2"/>
          <a:srcRect l="15522" t="28708" r="58589" b="43973"/>
          <a:stretch/>
        </p:blipFill>
        <p:spPr>
          <a:xfrm>
            <a:off x="107504" y="188640"/>
            <a:ext cx="8856984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75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DALIA</cp:lastModifiedBy>
  <cp:revision>4</cp:revision>
  <dcterms:created xsi:type="dcterms:W3CDTF">2014-04-07T15:55:15Z</dcterms:created>
  <dcterms:modified xsi:type="dcterms:W3CDTF">2014-05-05T17:36:15Z</dcterms:modified>
</cp:coreProperties>
</file>