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" cy="3600450"/>
  <p:notesSz cx="6858000" cy="9144000"/>
  <p:defaultTextStyle>
    <a:defPPr>
      <a:defRPr lang="es-PE"/>
    </a:defPPr>
    <a:lvl1pPr marL="0" algn="l" defTabSz="37024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85120" algn="l" defTabSz="37024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70241" algn="l" defTabSz="37024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55361" algn="l" defTabSz="37024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740481" algn="l" defTabSz="37024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925601" algn="l" defTabSz="37024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110722" algn="l" defTabSz="37024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295842" algn="l" defTabSz="37024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480962" algn="l" defTabSz="37024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2214" y="-102"/>
      </p:cViewPr>
      <p:guideLst>
        <p:guide orient="horz" pos="1134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0036" y="1118475"/>
            <a:ext cx="3060383" cy="7717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070" y="2040254"/>
            <a:ext cx="2520315" cy="920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5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0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828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056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28254" y="60842"/>
            <a:ext cx="318790" cy="1289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0634" y="60842"/>
            <a:ext cx="897612" cy="12893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502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876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413" y="2313622"/>
            <a:ext cx="3060383" cy="715088"/>
          </a:xfrm>
        </p:spPr>
        <p:txBody>
          <a:bodyPr anchor="t"/>
          <a:lstStyle>
            <a:lvl1pPr algn="l">
              <a:defRPr sz="1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4413" y="1526025"/>
            <a:ext cx="3060383" cy="787598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851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7024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5536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74048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9256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11072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29584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48096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8442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0637" y="352544"/>
            <a:ext cx="608201" cy="997624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38845" y="352544"/>
            <a:ext cx="608201" cy="997624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180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025" y="144187"/>
            <a:ext cx="3240405" cy="60007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3" y="805934"/>
            <a:ext cx="1590824" cy="335876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85120" indent="0">
              <a:buNone/>
              <a:defRPr sz="800" b="1"/>
            </a:lvl2pPr>
            <a:lvl3pPr marL="370241" indent="0">
              <a:buNone/>
              <a:defRPr sz="700" b="1"/>
            </a:lvl3pPr>
            <a:lvl4pPr marL="555361" indent="0">
              <a:buNone/>
              <a:defRPr sz="600" b="1"/>
            </a:lvl4pPr>
            <a:lvl5pPr marL="740481" indent="0">
              <a:buNone/>
              <a:defRPr sz="600" b="1"/>
            </a:lvl5pPr>
            <a:lvl6pPr marL="925601" indent="0">
              <a:buNone/>
              <a:defRPr sz="600" b="1"/>
            </a:lvl6pPr>
            <a:lvl7pPr marL="1110722" indent="0">
              <a:buNone/>
              <a:defRPr sz="600" b="1"/>
            </a:lvl7pPr>
            <a:lvl8pPr marL="1295842" indent="0">
              <a:buNone/>
              <a:defRPr sz="600" b="1"/>
            </a:lvl8pPr>
            <a:lvl9pPr marL="1480962" indent="0">
              <a:buNone/>
              <a:defRPr sz="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0023" y="1141811"/>
            <a:ext cx="1590824" cy="2074426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28982" y="805934"/>
            <a:ext cx="1591449" cy="335876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85120" indent="0">
              <a:buNone/>
              <a:defRPr sz="800" b="1"/>
            </a:lvl2pPr>
            <a:lvl3pPr marL="370241" indent="0">
              <a:buNone/>
              <a:defRPr sz="700" b="1"/>
            </a:lvl3pPr>
            <a:lvl4pPr marL="555361" indent="0">
              <a:buNone/>
              <a:defRPr sz="600" b="1"/>
            </a:lvl4pPr>
            <a:lvl5pPr marL="740481" indent="0">
              <a:buNone/>
              <a:defRPr sz="600" b="1"/>
            </a:lvl5pPr>
            <a:lvl6pPr marL="925601" indent="0">
              <a:buNone/>
              <a:defRPr sz="600" b="1"/>
            </a:lvl6pPr>
            <a:lvl7pPr marL="1110722" indent="0">
              <a:buNone/>
              <a:defRPr sz="600" b="1"/>
            </a:lvl7pPr>
            <a:lvl8pPr marL="1295842" indent="0">
              <a:buNone/>
              <a:defRPr sz="600" b="1"/>
            </a:lvl8pPr>
            <a:lvl9pPr marL="1480962" indent="0">
              <a:buNone/>
              <a:defRPr sz="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28982" y="1141811"/>
            <a:ext cx="1591449" cy="2074426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029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684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423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026" y="143354"/>
            <a:ext cx="1184523" cy="61007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7676" y="143354"/>
            <a:ext cx="2012752" cy="3072884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0026" y="753428"/>
            <a:ext cx="1184523" cy="2462808"/>
          </a:xfrm>
        </p:spPr>
        <p:txBody>
          <a:bodyPr/>
          <a:lstStyle>
            <a:lvl1pPr marL="0" indent="0">
              <a:buNone/>
              <a:defRPr sz="600"/>
            </a:lvl1pPr>
            <a:lvl2pPr marL="185120" indent="0">
              <a:buNone/>
              <a:defRPr sz="500"/>
            </a:lvl2pPr>
            <a:lvl3pPr marL="370241" indent="0">
              <a:buNone/>
              <a:defRPr sz="400"/>
            </a:lvl3pPr>
            <a:lvl4pPr marL="555361" indent="0">
              <a:buNone/>
              <a:defRPr sz="400"/>
            </a:lvl4pPr>
            <a:lvl5pPr marL="740481" indent="0">
              <a:buNone/>
              <a:defRPr sz="400"/>
            </a:lvl5pPr>
            <a:lvl6pPr marL="925601" indent="0">
              <a:buNone/>
              <a:defRPr sz="400"/>
            </a:lvl6pPr>
            <a:lvl7pPr marL="1110722" indent="0">
              <a:buNone/>
              <a:defRPr sz="400"/>
            </a:lvl7pPr>
            <a:lvl8pPr marL="1295842" indent="0">
              <a:buNone/>
              <a:defRPr sz="400"/>
            </a:lvl8pPr>
            <a:lvl9pPr marL="1480962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114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5713" y="2520316"/>
            <a:ext cx="2160270" cy="29753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05713" y="321709"/>
            <a:ext cx="2160270" cy="2160270"/>
          </a:xfrm>
        </p:spPr>
        <p:txBody>
          <a:bodyPr/>
          <a:lstStyle>
            <a:lvl1pPr marL="0" indent="0">
              <a:buNone/>
              <a:defRPr sz="1300"/>
            </a:lvl1pPr>
            <a:lvl2pPr marL="185120" indent="0">
              <a:buNone/>
              <a:defRPr sz="1100"/>
            </a:lvl2pPr>
            <a:lvl3pPr marL="370241" indent="0">
              <a:buNone/>
              <a:defRPr sz="1000"/>
            </a:lvl3pPr>
            <a:lvl4pPr marL="555361" indent="0">
              <a:buNone/>
              <a:defRPr sz="800"/>
            </a:lvl4pPr>
            <a:lvl5pPr marL="740481" indent="0">
              <a:buNone/>
              <a:defRPr sz="800"/>
            </a:lvl5pPr>
            <a:lvl6pPr marL="925601" indent="0">
              <a:buNone/>
              <a:defRPr sz="800"/>
            </a:lvl6pPr>
            <a:lvl7pPr marL="1110722" indent="0">
              <a:buNone/>
              <a:defRPr sz="800"/>
            </a:lvl7pPr>
            <a:lvl8pPr marL="1295842" indent="0">
              <a:buNone/>
              <a:defRPr sz="800"/>
            </a:lvl8pPr>
            <a:lvl9pPr marL="1480962" indent="0">
              <a:buNone/>
              <a:defRPr sz="8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05713" y="2817853"/>
            <a:ext cx="2160270" cy="422554"/>
          </a:xfrm>
        </p:spPr>
        <p:txBody>
          <a:bodyPr/>
          <a:lstStyle>
            <a:lvl1pPr marL="0" indent="0">
              <a:buNone/>
              <a:defRPr sz="600"/>
            </a:lvl1pPr>
            <a:lvl2pPr marL="185120" indent="0">
              <a:buNone/>
              <a:defRPr sz="500"/>
            </a:lvl2pPr>
            <a:lvl3pPr marL="370241" indent="0">
              <a:buNone/>
              <a:defRPr sz="400"/>
            </a:lvl3pPr>
            <a:lvl4pPr marL="555361" indent="0">
              <a:buNone/>
              <a:defRPr sz="400"/>
            </a:lvl4pPr>
            <a:lvl5pPr marL="740481" indent="0">
              <a:buNone/>
              <a:defRPr sz="400"/>
            </a:lvl5pPr>
            <a:lvl6pPr marL="925601" indent="0">
              <a:buNone/>
              <a:defRPr sz="400"/>
            </a:lvl6pPr>
            <a:lvl7pPr marL="1110722" indent="0">
              <a:buNone/>
              <a:defRPr sz="400"/>
            </a:lvl7pPr>
            <a:lvl8pPr marL="1295842" indent="0">
              <a:buNone/>
              <a:defRPr sz="400"/>
            </a:lvl8pPr>
            <a:lvl9pPr marL="1480962" indent="0">
              <a:buNone/>
              <a:defRPr sz="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99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0025" y="144187"/>
            <a:ext cx="3240405" cy="600074"/>
          </a:xfrm>
          <a:prstGeom prst="rect">
            <a:avLst/>
          </a:prstGeom>
        </p:spPr>
        <p:txBody>
          <a:bodyPr vert="horz" lIns="37024" tIns="18512" rIns="37024" bIns="1851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5" y="840107"/>
            <a:ext cx="3240405" cy="2376130"/>
          </a:xfrm>
          <a:prstGeom prst="rect">
            <a:avLst/>
          </a:prstGeom>
        </p:spPr>
        <p:txBody>
          <a:bodyPr vert="horz" lIns="37024" tIns="18512" rIns="37024" bIns="1851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0026" y="3337084"/>
            <a:ext cx="840105" cy="191692"/>
          </a:xfrm>
          <a:prstGeom prst="rect">
            <a:avLst/>
          </a:prstGeom>
        </p:spPr>
        <p:txBody>
          <a:bodyPr vert="horz" lIns="37024" tIns="18512" rIns="37024" bIns="18512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23E9-E23C-40E7-8E50-B816022D6E1C}" type="datetimeFigureOut">
              <a:rPr lang="es-PE" smtClean="0"/>
              <a:t>29/01/2014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30156" y="3337084"/>
            <a:ext cx="1140143" cy="191692"/>
          </a:xfrm>
          <a:prstGeom prst="rect">
            <a:avLst/>
          </a:prstGeom>
        </p:spPr>
        <p:txBody>
          <a:bodyPr vert="horz" lIns="37024" tIns="18512" rIns="37024" bIns="18512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580326" y="3337084"/>
            <a:ext cx="840105" cy="191692"/>
          </a:xfrm>
          <a:prstGeom prst="rect">
            <a:avLst/>
          </a:prstGeom>
        </p:spPr>
        <p:txBody>
          <a:bodyPr vert="horz" lIns="37024" tIns="18512" rIns="37024" bIns="18512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0ABE5-2759-45F4-82B6-D354022A5F6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305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241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40" indent="-138840" algn="l" defTabSz="370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20" indent="-115700" algn="l" defTabSz="3702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62801" indent="-92560" algn="l" defTabSz="370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21" indent="-92560" algn="l" defTabSz="370241" rtl="0" eaLnBrk="1" latinLnBrk="0" hangingPunct="1">
        <a:spcBef>
          <a:spcPct val="20000"/>
        </a:spcBef>
        <a:buFont typeface="Arial" panose="020B0604020202020204" pitchFamily="34" charset="0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33041" indent="-92560" algn="l" defTabSz="370241" rtl="0" eaLnBrk="1" latinLnBrk="0" hangingPunct="1">
        <a:spcBef>
          <a:spcPct val="20000"/>
        </a:spcBef>
        <a:buFont typeface="Arial" panose="020B0604020202020204" pitchFamily="34" charset="0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162" indent="-92560" algn="l" defTabSz="370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282" indent="-92560" algn="l" defTabSz="370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402" indent="-92560" algn="l" defTabSz="370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522" indent="-92560" algn="l" defTabSz="370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37024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20" algn="l" defTabSz="37024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41" algn="l" defTabSz="37024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55361" algn="l" defTabSz="37024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40481" algn="l" defTabSz="37024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25601" algn="l" defTabSz="37024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722" algn="l" defTabSz="37024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95842" algn="l" defTabSz="37024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0962" algn="l" defTabSz="37024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A - TERMOPOLIS S.A.C\LOGO TERMOPOLIS\Termopolis - LOG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2" t="28615" r="35900" b="31628"/>
          <a:stretch/>
        </p:blipFill>
        <p:spPr bwMode="auto">
          <a:xfrm>
            <a:off x="267242" y="936129"/>
            <a:ext cx="2966965" cy="14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5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 Sun</dc:creator>
  <cp:lastModifiedBy>Carol Sun</cp:lastModifiedBy>
  <cp:revision>3</cp:revision>
  <dcterms:created xsi:type="dcterms:W3CDTF">2014-01-30T02:04:17Z</dcterms:created>
  <dcterms:modified xsi:type="dcterms:W3CDTF">2014-01-30T02:15:36Z</dcterms:modified>
</cp:coreProperties>
</file>